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4" r:id="rId5"/>
  </p:sldIdLst>
  <p:sldSz cx="6858000" cy="9144000" type="letter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F91"/>
    <a:srgbClr val="C9DDD5"/>
    <a:srgbClr val="FFCEA3"/>
    <a:srgbClr val="C6D5F6"/>
    <a:srgbClr val="AAF2F0"/>
    <a:srgbClr val="C2FFE0"/>
    <a:srgbClr val="FFF29A"/>
    <a:srgbClr val="FA9CB7"/>
    <a:srgbClr val="F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A6F7-B42F-741A-EBCC-0CD1930CD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45F57-2436-6022-3ED0-8741E76F2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64A50-0177-4751-4D73-23C6CCBC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FABE-5816-A32B-9061-EF790885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299DC-6154-71F4-CFEF-E44A2CBB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79D7-6ED1-F3A3-8336-B90EDD09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02B71-1533-E4B5-0A4A-00CDBEF32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12669-8830-6D09-D6A1-13D8E251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87615-BFB1-F6C8-2096-7FF8140A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A0FD4-539C-8E68-6145-428520FF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8AEC21-8278-F897-3509-748BB8EA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3288F-5E2C-A092-4A52-E392A3B89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9BF56-CE01-822C-0033-18886931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D7575-550D-8342-91D7-C1F57699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BDF0-CB24-0703-536C-7CE6F2A2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BEAD-01F8-AB02-0A2B-472FCC6E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5996-8B4B-1FDA-7A4D-C2C6896E5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5A50-81CF-7385-7C66-2A05E010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353A3-2844-4A26-CCD2-252D9F9B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6421-F338-FA37-FC78-8C679615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4745-39BA-BE3B-8201-B2DFB6BD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80000-33CC-66A4-2B38-CCE9B2DB8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889E3-BCC7-71BC-39E0-08F8A46D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0893A-82CB-4CF4-1281-789E7B65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A074-635E-25B2-A2BF-A629F4A2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D470-D8C0-B645-45A2-F9F5D16C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CE09-E5B9-B3F0-84BC-F366900D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3C3B8-D04B-9985-FDBC-D45EDA7BD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F9EBE-F26C-FC60-37A8-AAF91AFE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B52A7-067A-F9D8-8822-A0AE421A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1BF22-3CF7-67D0-1548-24889CD3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46AF-556A-BFB6-D4B0-C9DEFA12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1D520-1101-7A26-ECC4-45A07365F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3DDB1-C5D7-4481-488A-7F038615F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3A177-F5A8-A5DA-D3D7-F36AD8D42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AC22B-7227-D796-2C39-FDC1BA7B5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9F408-8A65-C56F-329B-409BF995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896EB-83D5-8BF1-8227-FE5FF735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6BC95-138A-15E2-F501-DDBB10AE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7C8D0-6327-DA76-35C5-B663B2BE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F4D3D-05F3-E99A-C316-AE74B0B8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CD6B2-E3B1-D3E5-12D0-F51AC76C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4DBEA-8C54-0319-6010-53208DC3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95632-49E9-2C52-8951-0AB4771C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2A22A-03B5-E60F-60C9-9E52E311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792E0-5134-7BEB-6996-C0B0E2E3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D3E5-60DD-D46C-2954-76694948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C3173-EC0A-B3A1-9CEB-AF8D5AE6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9D5BA-BD12-6AE8-064E-DDE67A0C3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24337-C192-B760-B41B-3E310B4D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E0A26-744E-52C5-3E32-A38712D5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A109-5F28-3C02-F4D1-ABA0C53B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BD0D-0514-3F21-6CEF-E3BF1F91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C9FA4-57C9-CA85-088A-D9AD1374B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618B7-19E4-7A0C-A391-47E5D35F8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2B16A-6261-9DD5-D704-70BDBDF8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9D8C3-BEB9-6D61-86F9-9DBE936B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7D14B-B70D-756C-753E-48C792B9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D144B-4318-07EE-1CB5-38D1FE6E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5DAFE-D593-A0B3-06EE-DA4AC213E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6F548-F345-CBE4-10C9-2E82C2A7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10A8-79AA-42CE-8E2A-2E3EDE9B9FCF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4B4BC-158D-0742-F451-6DF81D97B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1962D-7CAC-A159-2C8A-C8C64545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241B-9712-4594-B465-C3F15581A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CE84323A-ED0C-6A15-2572-0DCD89237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7" y="1402079"/>
            <a:ext cx="2820813" cy="2820813"/>
          </a:xfrm>
          <a:prstGeom prst="rect">
            <a:avLst/>
          </a:prstGeom>
        </p:spPr>
      </p:pic>
      <p:pic>
        <p:nvPicPr>
          <p:cNvPr id="7" name="Picture 6" descr="Arrow&#10;&#10;Description automatically generated with low confidence">
            <a:extLst>
              <a:ext uri="{FF2B5EF4-FFF2-40B4-BE49-F238E27FC236}">
                <a16:creationId xmlns:a16="http://schemas.microsoft.com/office/drawing/2014/main" id="{F322646E-E5C3-1848-CF67-75DC9C17A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47" y="889454"/>
            <a:ext cx="1717980" cy="192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16641-E2E5-11F4-6C34-BD71B81EB986}"/>
              </a:ext>
            </a:extLst>
          </p:cNvPr>
          <p:cNvSpPr txBox="1"/>
          <p:nvPr/>
        </p:nvSpPr>
        <p:spPr>
          <a:xfrm>
            <a:off x="3854022" y="1536203"/>
            <a:ext cx="268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I’m </a:t>
            </a:r>
            <a:r>
              <a:rPr lang="en-US" sz="2000" b="1" dirty="0">
                <a:latin typeface="Century Gothic" panose="020B0502020202020204" pitchFamily="34" charset="0"/>
              </a:rPr>
              <a:t>Mrs. Fowler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298B-5334-57DA-5B81-BC389C93AA4F}"/>
              </a:ext>
            </a:extLst>
          </p:cNvPr>
          <p:cNvSpPr txBox="1"/>
          <p:nvPr/>
        </p:nvSpPr>
        <p:spPr>
          <a:xfrm>
            <a:off x="3354211" y="2089992"/>
            <a:ext cx="2971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This year awaits new adventures as we dive into Math, Reading, Science and Social Studies. It will inspire and be filled with love as I educate the whole child. 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E80868C-67FE-2435-ADE2-75D3580E4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" y="4200726"/>
            <a:ext cx="1947968" cy="106958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0E53E97-4A47-9910-EFB8-B0F9A3DCC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9" y="6741040"/>
            <a:ext cx="2324815" cy="1069581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5BD464B-C97F-ACBD-5B62-AFE525699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9" y="3665935"/>
            <a:ext cx="3347291" cy="10695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9DD185-80EA-C0AA-626A-8A57ECDAA967}"/>
              </a:ext>
            </a:extLst>
          </p:cNvPr>
          <p:cNvSpPr txBox="1"/>
          <p:nvPr/>
        </p:nvSpPr>
        <p:spPr>
          <a:xfrm>
            <a:off x="279183" y="4986966"/>
            <a:ext cx="2671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 am married and we have a handsome eight year old son. Teaching is my passion and it is so rewarding to watch our future leaders.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50AC8-E9EE-B21D-959D-15CB0EAF496F}"/>
              </a:ext>
            </a:extLst>
          </p:cNvPr>
          <p:cNvSpPr txBox="1"/>
          <p:nvPr/>
        </p:nvSpPr>
        <p:spPr>
          <a:xfrm>
            <a:off x="279182" y="7526558"/>
            <a:ext cx="3274250" cy="98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ClassDojo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Email:fowlesh3@boe.richmond.k12.ga.us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Phone: (706)796-4985</a:t>
            </a: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B422751A-4E24-07BB-F8E6-35E587CF8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0584" y="6646830"/>
            <a:ext cx="914400" cy="914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70AF59-D3DA-895A-70F8-D4057D6745AB}"/>
              </a:ext>
            </a:extLst>
          </p:cNvPr>
          <p:cNvSpPr/>
          <p:nvPr/>
        </p:nvSpPr>
        <p:spPr>
          <a:xfrm>
            <a:off x="3503789" y="4542106"/>
            <a:ext cx="2971554" cy="41330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Color: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Lavender 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Book: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Bible </a:t>
            </a: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Candy: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M&amp;M’S with nuts, almond joy, and snickers.  </a:t>
            </a: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Hobbies: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Spending time with family and shopping.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Badge Heart with solid fill">
            <a:extLst>
              <a:ext uri="{FF2B5EF4-FFF2-40B4-BE49-F238E27FC236}">
                <a16:creationId xmlns:a16="http://schemas.microsoft.com/office/drawing/2014/main" id="{426A7230-81AC-49C8-057E-A7B75D8471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9032" y="3821116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A77A95-3F5F-9BB2-7DF1-D3A98B8C4D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3060192" y="0"/>
            <a:ext cx="2962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Editable Meet the Teacher Template (Color)</a:t>
            </a:r>
          </a:p>
          <a:p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This is an EDITABLE version of the template used to create the sample letter. Customize this template for your class!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D1CA6-0E48-4B87-AF05-A614097E8F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537" y="1676400"/>
            <a:ext cx="2001051" cy="23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6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ttle Bird Learning Branding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F91"/>
      </a:accent1>
      <a:accent2>
        <a:srgbClr val="FF8A5B"/>
      </a:accent2>
      <a:accent3>
        <a:srgbClr val="FFD533"/>
      </a:accent3>
      <a:accent4>
        <a:srgbClr val="53E1E1"/>
      </a:accent4>
      <a:accent5>
        <a:srgbClr val="FF82FF"/>
      </a:accent5>
      <a:accent6>
        <a:srgbClr val="EA00EA"/>
      </a:accent6>
      <a:hlink>
        <a:srgbClr val="FF3F91"/>
      </a:hlink>
      <a:folHlink>
        <a:srgbClr val="E600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ad42e4-ca33-403f-8d65-9f4716b7a4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32502E25E1D408C4DC4C572579F01" ma:contentTypeVersion="16" ma:contentTypeDescription="Create a new document." ma:contentTypeScope="" ma:versionID="14db94125f02856731f695fcf53a583e">
  <xsd:schema xmlns:xsd="http://www.w3.org/2001/XMLSchema" xmlns:xs="http://www.w3.org/2001/XMLSchema" xmlns:p="http://schemas.microsoft.com/office/2006/metadata/properties" xmlns:ns3="b2ad42e4-ca33-403f-8d65-9f4716b7a44d" xmlns:ns4="9952d92b-b4fb-44a8-a7ef-ad4e1faff4d2" targetNamespace="http://schemas.microsoft.com/office/2006/metadata/properties" ma:root="true" ma:fieldsID="da0a4961d4d8242c369256dfe76019c5" ns3:_="" ns4:_="">
    <xsd:import namespace="b2ad42e4-ca33-403f-8d65-9f4716b7a44d"/>
    <xsd:import namespace="9952d92b-b4fb-44a8-a7ef-ad4e1faff4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d42e4-ca33-403f-8d65-9f4716b7a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2d92b-b4fb-44a8-a7ef-ad4e1faff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31B6A9-689D-4D94-A172-F6305323FFF0}">
  <ds:schemaRefs>
    <ds:schemaRef ds:uri="9952d92b-b4fb-44a8-a7ef-ad4e1faff4d2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b2ad42e4-ca33-403f-8d65-9f4716b7a44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4247744-8CE4-4D1C-84B9-4681CB137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d42e4-ca33-403f-8d65-9f4716b7a44d"/>
    <ds:schemaRef ds:uri="9952d92b-b4fb-44a8-a7ef-ad4e1faff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4F43F3-066B-4268-A6C0-B763AEEA8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11032</TotalTime>
  <Words>143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Valencik</dc:creator>
  <cp:lastModifiedBy>Fowler, Sha-Quita</cp:lastModifiedBy>
  <cp:revision>217</cp:revision>
  <cp:lastPrinted>2024-07-31T20:34:35Z</cp:lastPrinted>
  <dcterms:created xsi:type="dcterms:W3CDTF">2017-03-14T21:53:53Z</dcterms:created>
  <dcterms:modified xsi:type="dcterms:W3CDTF">2024-08-09T20:16:54Z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0x010100B8A32502E25E1D408C4DC4C572579F01</vt:lpwstr>
  </property>
</Properties>
</file>